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D910D4-2814-6636-D33C-BD2027E93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063F728-F0BA-2943-B2D9-F82863CA7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5F8DC8A-B84F-9D4A-FC01-8899E8AB7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0D06-257D-4EDF-ABBF-5D054CB41EA0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FE9E1C-D76A-AEA9-AAB8-D5C136A64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8129AC-BDE9-4337-2BB4-3DC0EF57A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B730-A1FE-4C53-80BB-73937B677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368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A9BE30-AA16-40FD-AF7B-B8AE31D0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A5A461F-E7FE-299C-CB70-F60663979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9B5131-3C5A-BB85-6FAE-0139A69B0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0D06-257D-4EDF-ABBF-5D054CB41EA0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DBE9022-71A5-6EF3-2FB9-05C438771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CB294D1-B437-9D20-292F-CA9B37AE6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B730-A1FE-4C53-80BB-73937B677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847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5CDC4CF-CEF7-B8FB-5D7D-A7A4246EA8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57A6D69-7C4F-0031-D13C-4C90C21F6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2E89F19-7968-622E-1D49-57427265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0D06-257D-4EDF-ABBF-5D054CB41EA0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3AB074-7BEA-0E93-BA7E-C5A717DA1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5C60A3C-1D17-1D78-AB77-54B67050C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B730-A1FE-4C53-80BB-73937B677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72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0016EE-DA1B-1E9C-F109-1B820BD96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450E689-4396-A62A-5E6E-E43A24B70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A198B5-4980-F4BF-419E-97437FC71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0D06-257D-4EDF-ABBF-5D054CB41EA0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E88F93-02E8-6E53-BDE4-52F17C2FD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34BED5A-C078-62C3-5434-865E8CBF4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B730-A1FE-4C53-80BB-73937B677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870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3FCF31-4AAC-4A90-0323-2D4714548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374B4DE-23C9-CABB-FC99-ACA4424CD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3683407-7F80-FF7A-4A54-063ADC4B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0D06-257D-4EDF-ABBF-5D054CB41EA0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FD47E60-5424-76B0-6C55-C7322F545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116DD7-4CF6-68E5-908A-287EAD2FE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B730-A1FE-4C53-80BB-73937B677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460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CE76E2-E560-96E3-E333-A7E13C1E1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DEFCF8-5317-D63C-6FD8-6650BC705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6DD3DF3-5476-BB4A-1D13-FB9ED1F7A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8DBD855-48DF-27E0-9554-60DD72CD8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0D06-257D-4EDF-ABBF-5D054CB41EA0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F7A11AD-BB9A-C97E-9DC0-C49056EC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0442B37-77A2-52DF-1E86-363E8D0A6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B730-A1FE-4C53-80BB-73937B677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41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4F3766-2B48-73D6-405A-DABABF2BD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A6B2FBC-DBDC-911F-B965-A01707F36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502A66B-4D91-DBAA-9535-017E5C79A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4E2FA39-A0B8-3313-C78B-30D07FABE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44FFB51-9066-051C-0F4F-52526523D1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D219A26-0C68-B57B-28BC-A681D0B5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0D06-257D-4EDF-ABBF-5D054CB41EA0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BA1C001-CA54-BDB6-2E6D-CAA8A7396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57B8E1B-598B-BA80-30BF-D08AC0FCE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B730-A1FE-4C53-80BB-73937B677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716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C71B1A-A82F-E46C-CA08-04D3C74BA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32E0BB4-65A3-5C64-B766-88DBF709E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0D06-257D-4EDF-ABBF-5D054CB41EA0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2C83D3C-E09E-63B6-4197-06144D0B7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57C0C93-3A8A-86E9-C03E-B66819D34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B730-A1FE-4C53-80BB-73937B677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1293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5F6C59A-74A7-9A8F-D5C2-878B4BDD7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0D06-257D-4EDF-ABBF-5D054CB41EA0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CD446BA-8311-2F32-2D95-A61331F59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D80ED35-1B53-5EC6-9DCB-3CBA1654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B730-A1FE-4C53-80BB-73937B677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302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BE85A0-F050-D3BD-59E3-F21E39CBA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9BF689F-A637-AFB0-6858-A3A8F6723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DE12864-F6CF-7741-BC09-7C0C8EC94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D602216-C391-BE91-D5C4-A43AD71B7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0D06-257D-4EDF-ABBF-5D054CB41EA0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F21F969-05DF-EF7B-F425-BDF75E757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7FDF252-07EF-CE75-B124-87288711D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B730-A1FE-4C53-80BB-73937B677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5326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FD166A-87C6-9ECA-CC1E-34D4F0941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3249CBB-1975-FA96-4826-ACBAE1CACD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F7B1086-6C83-F335-0B2D-73C7964D4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C02F54A-66B8-BAE5-F0F2-AC000FCE8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0D06-257D-4EDF-ABBF-5D054CB41EA0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0F1461B-FE8C-ED7C-1D61-773777F4A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9A97398-4566-D617-B86B-708886E0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B730-A1FE-4C53-80BB-73937B677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412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4218F32-B182-26D1-DCA3-8C52D7E6F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CEA8E2-0147-64DC-EF5E-B9DAAF875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F126F5-A72A-DDBC-DABA-FBCAB73D0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50D06-257D-4EDF-ABBF-5D054CB41EA0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B4F6E53-48A4-36FD-6974-932059E43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DBFA395-1A5F-E627-BB82-C7861EA6F0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3B730-A1FE-4C53-80BB-73937B677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970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.104.com.tw/hs/exam/" TargetMode="External"/><Relationship Id="rId2" Type="http://schemas.openxmlformats.org/officeDocument/2006/relationships/hyperlink" Target="http://www.com.tw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hyperlink" Target="https://hs.1111.com.tw/AnalysisInput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339668" y="544759"/>
            <a:ext cx="9648758" cy="5043115"/>
            <a:chOff x="0" y="0"/>
            <a:chExt cx="1970046" cy="102968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970046" cy="1029684"/>
            </a:xfrm>
            <a:custGeom>
              <a:avLst/>
              <a:gdLst/>
              <a:ahLst/>
              <a:cxnLst/>
              <a:rect l="l" t="t" r="r" b="b"/>
              <a:pathLst>
                <a:path w="1970046" h="1029684">
                  <a:moveTo>
                    <a:pt x="0" y="0"/>
                  </a:moveTo>
                  <a:lnTo>
                    <a:pt x="1970046" y="0"/>
                  </a:lnTo>
                  <a:lnTo>
                    <a:pt x="1970046" y="1029684"/>
                  </a:lnTo>
                  <a:lnTo>
                    <a:pt x="0" y="1029684"/>
                  </a:lnTo>
                  <a:close/>
                </a:path>
              </a:pathLst>
            </a:custGeom>
            <a:solidFill>
              <a:srgbClr val="FACFF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85725"/>
              <a:ext cx="1970046" cy="1115409"/>
            </a:xfrm>
            <a:prstGeom prst="rect">
              <a:avLst/>
            </a:prstGeom>
          </p:spPr>
          <p:txBody>
            <a:bodyPr lIns="65529" tIns="65529" rIns="65529" bIns="65529" rtlCol="0" anchor="ctr"/>
            <a:lstStyle/>
            <a:p>
              <a:pPr algn="ctr">
                <a:lnSpc>
                  <a:spcPts val="2463"/>
                </a:lnSpc>
              </a:pPr>
              <a:endParaRPr sz="120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2632383" y="351680"/>
            <a:ext cx="9430308" cy="31045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359"/>
              </a:lnSpc>
            </a:pPr>
            <a:r>
              <a:rPr lang="en-US" altLang="zh-TW" sz="4644" dirty="0">
                <a:solidFill>
                  <a:srgbClr val="002060"/>
                </a:solidFill>
                <a:latin typeface="芫荽"/>
                <a:ea typeface="芫荽"/>
                <a:cs typeface="芫荽"/>
                <a:sym typeface="芫荽"/>
              </a:rPr>
              <a:t>114</a:t>
            </a:r>
            <a:r>
              <a:rPr lang="zh-TW" altLang="en-US" sz="4644" dirty="0">
                <a:solidFill>
                  <a:srgbClr val="002060"/>
                </a:solidFill>
                <a:latin typeface="芫荽"/>
                <a:ea typeface="芫荽"/>
                <a:cs typeface="芫荽"/>
                <a:sym typeface="芫荽"/>
              </a:rPr>
              <a:t>年大學登記分發</a:t>
            </a:r>
            <a:r>
              <a:rPr lang="en-US" sz="4644" dirty="0" err="1">
                <a:solidFill>
                  <a:srgbClr val="002060"/>
                </a:solidFill>
                <a:latin typeface="芫荽"/>
                <a:ea typeface="芫荽"/>
                <a:cs typeface="芫荽"/>
                <a:sym typeface="芫荽"/>
              </a:rPr>
              <a:t>落點分析</a:t>
            </a:r>
            <a:r>
              <a:rPr lang="zh-TW" altLang="en-US" sz="4644" dirty="0">
                <a:solidFill>
                  <a:srgbClr val="002060"/>
                </a:solidFill>
                <a:latin typeface="芫荽"/>
                <a:ea typeface="芫荽"/>
                <a:cs typeface="芫荽"/>
                <a:sym typeface="芫荽"/>
              </a:rPr>
              <a:t>資源</a:t>
            </a:r>
            <a:endParaRPr lang="en-US" sz="4644" dirty="0">
              <a:solidFill>
                <a:srgbClr val="002060"/>
              </a:solidFill>
              <a:latin typeface="芫荽"/>
              <a:ea typeface="芫荽"/>
              <a:cs typeface="芫荽"/>
              <a:sym typeface="芫荽"/>
            </a:endParaRPr>
          </a:p>
          <a:p>
            <a:pPr>
              <a:lnSpc>
                <a:spcPts val="8359"/>
              </a:lnSpc>
            </a:pPr>
            <a:endParaRPr lang="en-US" sz="4644" dirty="0">
              <a:solidFill>
                <a:srgbClr val="002060"/>
              </a:solidFill>
              <a:latin typeface="芫荽"/>
              <a:ea typeface="芫荽"/>
              <a:cs typeface="芫荽"/>
              <a:sym typeface="芫荽"/>
            </a:endParaRPr>
          </a:p>
          <a:p>
            <a:pPr>
              <a:lnSpc>
                <a:spcPts val="8359"/>
              </a:lnSpc>
            </a:pPr>
            <a:endParaRPr lang="en-US" sz="4644" dirty="0">
              <a:solidFill>
                <a:srgbClr val="002060"/>
              </a:solidFill>
              <a:latin typeface="芫荽"/>
              <a:ea typeface="芫荽"/>
              <a:cs typeface="芫荽"/>
              <a:sym typeface="芫荽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619173" y="1183266"/>
            <a:ext cx="10066847" cy="41520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062"/>
              </a:lnSpc>
            </a:pPr>
            <a:r>
              <a:rPr lang="en-US" sz="129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  <a:p>
            <a:pPr>
              <a:lnSpc>
                <a:spcPts val="6240"/>
              </a:lnSpc>
            </a:pPr>
            <a:r>
              <a:rPr lang="en-US" sz="3466">
                <a:solidFill>
                  <a:srgbClr val="000000"/>
                </a:solidFill>
                <a:latin typeface="芫荽"/>
                <a:ea typeface="芫荽"/>
                <a:cs typeface="芫荽"/>
                <a:sym typeface="芫荽"/>
              </a:rPr>
              <a:t>1. 交叉查榜</a:t>
            </a:r>
            <a:r>
              <a:rPr lang="en-US" sz="3466">
                <a:solidFill>
                  <a:srgbClr val="000000"/>
                </a:solidFill>
                <a:latin typeface="芫荽"/>
                <a:ea typeface="芫荽"/>
                <a:cs typeface="芫荽"/>
                <a:sym typeface="芫荽"/>
                <a:hlinkClick r:id="rId2" tooltip="http://www.com.tw/"/>
              </a:rPr>
              <a:t>www.com.tw</a:t>
            </a:r>
          </a:p>
          <a:p>
            <a:pPr>
              <a:lnSpc>
                <a:spcPts val="6240"/>
              </a:lnSpc>
            </a:pPr>
            <a:r>
              <a:rPr lang="en-US" sz="3466">
                <a:solidFill>
                  <a:srgbClr val="000000"/>
                </a:solidFill>
                <a:latin typeface="芫荽"/>
                <a:ea typeface="芫荽"/>
                <a:cs typeface="芫荽"/>
                <a:sym typeface="芫荽"/>
              </a:rPr>
              <a:t>2. </a:t>
            </a:r>
            <a:r>
              <a:rPr lang="en-US" sz="3466">
                <a:solidFill>
                  <a:srgbClr val="000000"/>
                </a:solidFill>
                <a:latin typeface="芫荽"/>
                <a:ea typeface="芫荽"/>
                <a:cs typeface="芫荽"/>
                <a:sym typeface="芫荽"/>
                <a:hlinkClick r:id="rId3" tooltip="https://student.104.com.tw/hs/exam/"/>
              </a:rPr>
              <a:t>104人力銀行</a:t>
            </a:r>
          </a:p>
          <a:p>
            <a:pPr>
              <a:lnSpc>
                <a:spcPts val="6240"/>
              </a:lnSpc>
            </a:pPr>
            <a:r>
              <a:rPr lang="en-US" sz="3466">
                <a:solidFill>
                  <a:srgbClr val="000000"/>
                </a:solidFill>
                <a:latin typeface="芫荽"/>
                <a:ea typeface="芫荽"/>
                <a:cs typeface="芫荽"/>
                <a:sym typeface="芫荽"/>
              </a:rPr>
              <a:t>3. </a:t>
            </a:r>
            <a:r>
              <a:rPr lang="en-US" sz="3466">
                <a:solidFill>
                  <a:srgbClr val="000000"/>
                </a:solidFill>
                <a:latin typeface="芫荽"/>
                <a:ea typeface="芫荽"/>
                <a:cs typeface="芫荽"/>
                <a:sym typeface="芫荽"/>
                <a:hlinkClick r:id="rId4" tooltip="https://hs.1111.com.tw/AnalysisInput.aspx"/>
              </a:rPr>
              <a:t>1111落點分析</a:t>
            </a:r>
          </a:p>
          <a:p>
            <a:pPr>
              <a:lnSpc>
                <a:spcPts val="6240"/>
              </a:lnSpc>
            </a:pPr>
            <a:r>
              <a:rPr lang="en-US" sz="3466">
                <a:solidFill>
                  <a:srgbClr val="000000"/>
                </a:solidFill>
                <a:latin typeface="芫荽"/>
                <a:ea typeface="芫荽"/>
                <a:cs typeface="芫荽"/>
                <a:sym typeface="芫荽"/>
              </a:rPr>
              <a:t>4. 樂學網</a:t>
            </a:r>
          </a:p>
          <a:p>
            <a:pPr>
              <a:lnSpc>
                <a:spcPts val="6240"/>
              </a:lnSpc>
            </a:pPr>
            <a:r>
              <a:rPr lang="en-US" sz="3466">
                <a:solidFill>
                  <a:srgbClr val="000000"/>
                </a:solidFill>
                <a:latin typeface="芫荽"/>
                <a:ea typeface="芫荽"/>
                <a:cs typeface="芫荽"/>
                <a:sym typeface="芫荽"/>
              </a:rPr>
              <a:t>5. 工具書的落點系統:關鍵報告等</a:t>
            </a:r>
          </a:p>
        </p:txBody>
      </p:sp>
      <p:sp>
        <p:nvSpPr>
          <p:cNvPr id="7" name="Freeform 7"/>
          <p:cNvSpPr/>
          <p:nvPr/>
        </p:nvSpPr>
        <p:spPr>
          <a:xfrm>
            <a:off x="-220150" y="1253116"/>
            <a:ext cx="3839323" cy="5188275"/>
          </a:xfrm>
          <a:custGeom>
            <a:avLst/>
            <a:gdLst/>
            <a:ahLst/>
            <a:cxnLst/>
            <a:rect l="l" t="t" r="r" b="b"/>
            <a:pathLst>
              <a:path w="5758985" h="7782412">
                <a:moveTo>
                  <a:pt x="0" y="0"/>
                </a:moveTo>
                <a:lnTo>
                  <a:pt x="5758985" y="0"/>
                </a:lnTo>
                <a:lnTo>
                  <a:pt x="5758985" y="7782412"/>
                </a:lnTo>
                <a:lnTo>
                  <a:pt x="0" y="778241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3384370" y="6279466"/>
            <a:ext cx="6172001" cy="3038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80"/>
              </a:lnSpc>
              <a:spcBef>
                <a:spcPct val="0"/>
              </a:spcBef>
            </a:pPr>
            <a:r>
              <a:rPr lang="zh-TW" altLang="en-US" sz="2067" dirty="0">
                <a:solidFill>
                  <a:srgbClr val="000000"/>
                </a:solidFill>
                <a:latin typeface="芫荽"/>
                <a:ea typeface="芫荽"/>
                <a:cs typeface="芫荽"/>
                <a:sym typeface="芫荽"/>
              </a:rPr>
              <a:t>資料來源</a:t>
            </a:r>
            <a:r>
              <a:rPr lang="en-US" altLang="zh-TW" sz="2067" dirty="0">
                <a:solidFill>
                  <a:srgbClr val="000000"/>
                </a:solidFill>
                <a:latin typeface="芫荽"/>
                <a:ea typeface="芫荽"/>
                <a:cs typeface="芫荽"/>
                <a:sym typeface="芫荽"/>
              </a:rPr>
              <a:t>:</a:t>
            </a:r>
            <a:r>
              <a:rPr lang="en-US" sz="2067" dirty="0" err="1">
                <a:solidFill>
                  <a:srgbClr val="000000"/>
                </a:solidFill>
                <a:latin typeface="芫荽"/>
                <a:ea typeface="芫荽"/>
                <a:cs typeface="芫荽"/>
                <a:sym typeface="芫荽"/>
              </a:rPr>
              <a:t>桃園市立內壢高中璦慈老師製作</a:t>
            </a:r>
            <a:r>
              <a:rPr lang="en-US" sz="2067" dirty="0">
                <a:solidFill>
                  <a:srgbClr val="000000"/>
                </a:solidFill>
                <a:latin typeface="芫荽"/>
                <a:ea typeface="芫荽"/>
                <a:cs typeface="芫荽"/>
                <a:sym typeface="芫荽"/>
              </a:rPr>
              <a:t> 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</Words>
  <Application>Microsoft Office PowerPoint</Application>
  <PresentationFormat>寬螢幕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芫荽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陳文卿</dc:creator>
  <cp:lastModifiedBy>陳文卿</cp:lastModifiedBy>
  <cp:revision>1</cp:revision>
  <dcterms:created xsi:type="dcterms:W3CDTF">2025-07-29T17:49:49Z</dcterms:created>
  <dcterms:modified xsi:type="dcterms:W3CDTF">2025-07-29T17:53:24Z</dcterms:modified>
</cp:coreProperties>
</file>